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5" r:id="rId8"/>
    <p:sldId id="263" r:id="rId9"/>
    <p:sldId id="264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E4C362-99F5-4061-BAD7-CD852DD3B5E1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9A814A-F551-474B-8C66-51CDCE9EA1E2}">
      <dgm:prSet phldrT="[Text]"/>
      <dgm:spPr/>
      <dgm:t>
        <a:bodyPr/>
        <a:lstStyle/>
        <a:p>
          <a:r>
            <a:rPr lang="en-US" dirty="0" smtClean="0"/>
            <a:t>Inquiry creation </a:t>
          </a:r>
          <a:endParaRPr lang="en-US" dirty="0"/>
        </a:p>
      </dgm:t>
    </dgm:pt>
    <dgm:pt modelId="{E7CEF29B-0991-43FF-9378-3A990D4DED65}" type="parTrans" cxnId="{F4DBA678-3227-4ECA-8E02-59267EE91ACA}">
      <dgm:prSet/>
      <dgm:spPr/>
      <dgm:t>
        <a:bodyPr/>
        <a:lstStyle/>
        <a:p>
          <a:endParaRPr lang="en-US"/>
        </a:p>
      </dgm:t>
    </dgm:pt>
    <dgm:pt modelId="{7AEAFEED-421B-4516-B024-2135FC60CD5D}" type="sibTrans" cxnId="{F4DBA678-3227-4ECA-8E02-59267EE91ACA}">
      <dgm:prSet/>
      <dgm:spPr/>
      <dgm:t>
        <a:bodyPr/>
        <a:lstStyle/>
        <a:p>
          <a:endParaRPr lang="en-US"/>
        </a:p>
      </dgm:t>
    </dgm:pt>
    <dgm:pt modelId="{4DB19310-808C-45F9-B3D3-D05464622A5E}">
      <dgm:prSet phldrT="[Text]"/>
      <dgm:spPr/>
      <dgm:t>
        <a:bodyPr/>
        <a:lstStyle/>
        <a:p>
          <a:r>
            <a:rPr lang="en-US" dirty="0" smtClean="0"/>
            <a:t>Auto Sorting</a:t>
          </a:r>
          <a:endParaRPr lang="en-US" dirty="0"/>
        </a:p>
      </dgm:t>
    </dgm:pt>
    <dgm:pt modelId="{31750C9F-63DF-43E0-8C27-064AEBC2110B}" type="parTrans" cxnId="{533FB1FE-82A8-4FA4-9298-C75A8F4AE371}">
      <dgm:prSet/>
      <dgm:spPr/>
      <dgm:t>
        <a:bodyPr/>
        <a:lstStyle/>
        <a:p>
          <a:endParaRPr lang="en-US"/>
        </a:p>
      </dgm:t>
    </dgm:pt>
    <dgm:pt modelId="{5A08B8BE-5CDF-414D-B289-81C6F4D2E7CC}" type="sibTrans" cxnId="{533FB1FE-82A8-4FA4-9298-C75A8F4AE371}">
      <dgm:prSet/>
      <dgm:spPr/>
      <dgm:t>
        <a:bodyPr/>
        <a:lstStyle/>
        <a:p>
          <a:endParaRPr lang="en-US"/>
        </a:p>
      </dgm:t>
    </dgm:pt>
    <dgm:pt modelId="{3726B670-7000-4B9B-89E6-9E77CF07092F}">
      <dgm:prSet phldrT="[Text]"/>
      <dgm:spPr/>
      <dgm:t>
        <a:bodyPr/>
        <a:lstStyle/>
        <a:p>
          <a:r>
            <a:rPr lang="en-US" dirty="0" smtClean="0"/>
            <a:t>Inquiry assignment to FIOs</a:t>
          </a:r>
          <a:endParaRPr lang="en-US" dirty="0"/>
        </a:p>
      </dgm:t>
    </dgm:pt>
    <dgm:pt modelId="{319F93C2-EC1F-41E1-93DE-E13B5537BDD2}" type="parTrans" cxnId="{5E5650A1-B566-4CE0-8286-1984BF84DD0D}">
      <dgm:prSet/>
      <dgm:spPr/>
      <dgm:t>
        <a:bodyPr/>
        <a:lstStyle/>
        <a:p>
          <a:endParaRPr lang="en-US"/>
        </a:p>
      </dgm:t>
    </dgm:pt>
    <dgm:pt modelId="{D28341ED-58F0-4D4B-91C3-7C512ED3A2DA}" type="sibTrans" cxnId="{5E5650A1-B566-4CE0-8286-1984BF84DD0D}">
      <dgm:prSet/>
      <dgm:spPr/>
      <dgm:t>
        <a:bodyPr/>
        <a:lstStyle/>
        <a:p>
          <a:endParaRPr lang="en-US"/>
        </a:p>
      </dgm:t>
    </dgm:pt>
    <dgm:pt modelId="{3F1D6BDB-E5EE-4124-9003-DC7B90C452AD}">
      <dgm:prSet phldrT="[Text]"/>
      <dgm:spPr/>
      <dgm:t>
        <a:bodyPr/>
        <a:lstStyle/>
        <a:p>
          <a:r>
            <a:rPr lang="en-US" dirty="0" smtClean="0"/>
            <a:t>Inquiry conducted in field</a:t>
          </a:r>
          <a:endParaRPr lang="en-US" dirty="0"/>
        </a:p>
      </dgm:t>
    </dgm:pt>
    <dgm:pt modelId="{DA473C2A-C172-4F0D-98A1-FEDB6C014D35}" type="parTrans" cxnId="{59556B65-9AC2-4AAA-9167-2B02D44E2537}">
      <dgm:prSet/>
      <dgm:spPr/>
      <dgm:t>
        <a:bodyPr/>
        <a:lstStyle/>
        <a:p>
          <a:endParaRPr lang="en-US"/>
        </a:p>
      </dgm:t>
    </dgm:pt>
    <dgm:pt modelId="{96BB4051-11B7-4F82-85E5-D1F6530E4606}" type="sibTrans" cxnId="{59556B65-9AC2-4AAA-9167-2B02D44E2537}">
      <dgm:prSet/>
      <dgm:spPr/>
      <dgm:t>
        <a:bodyPr/>
        <a:lstStyle/>
        <a:p>
          <a:endParaRPr lang="en-US"/>
        </a:p>
      </dgm:t>
    </dgm:pt>
    <dgm:pt modelId="{A60A20D6-7451-4409-8DF6-1718311E86A6}">
      <dgm:prSet phldrT="[Text]"/>
      <dgm:spPr/>
      <dgm:t>
        <a:bodyPr/>
        <a:lstStyle/>
        <a:p>
          <a:r>
            <a:rPr lang="en-US" dirty="0" smtClean="0"/>
            <a:t>Data synced with server</a:t>
          </a:r>
          <a:endParaRPr lang="en-US" dirty="0"/>
        </a:p>
      </dgm:t>
    </dgm:pt>
    <dgm:pt modelId="{D9B72EDA-244B-400F-9068-73E554E00C1F}" type="parTrans" cxnId="{616C4601-69FE-4B29-8E3D-F4A651FFEAD1}">
      <dgm:prSet/>
      <dgm:spPr/>
      <dgm:t>
        <a:bodyPr/>
        <a:lstStyle/>
        <a:p>
          <a:endParaRPr lang="en-US"/>
        </a:p>
      </dgm:t>
    </dgm:pt>
    <dgm:pt modelId="{AB316E42-22A2-42D0-9C10-90FAD504CDD4}" type="sibTrans" cxnId="{616C4601-69FE-4B29-8E3D-F4A651FFEAD1}">
      <dgm:prSet/>
      <dgm:spPr/>
      <dgm:t>
        <a:bodyPr/>
        <a:lstStyle/>
        <a:p>
          <a:endParaRPr lang="en-US"/>
        </a:p>
      </dgm:t>
    </dgm:pt>
    <dgm:pt modelId="{A9509BA9-29B8-4FDE-9642-0FF7ED11090E}">
      <dgm:prSet phldrT="[Text]"/>
      <dgm:spPr/>
      <dgm:t>
        <a:bodyPr/>
        <a:lstStyle/>
        <a:p>
          <a:r>
            <a:rPr lang="en-US" dirty="0" smtClean="0"/>
            <a:t>Report downloaded from portal</a:t>
          </a:r>
          <a:endParaRPr lang="en-US" dirty="0"/>
        </a:p>
      </dgm:t>
    </dgm:pt>
    <dgm:pt modelId="{A581BD08-440C-43AA-A3BD-69D061117745}" type="parTrans" cxnId="{67A3DB3E-5B93-4D77-B0D6-151083AE9069}">
      <dgm:prSet/>
      <dgm:spPr/>
      <dgm:t>
        <a:bodyPr/>
        <a:lstStyle/>
        <a:p>
          <a:endParaRPr lang="en-US"/>
        </a:p>
      </dgm:t>
    </dgm:pt>
    <dgm:pt modelId="{EB66659D-1D81-470A-BC81-0AC78D17DC72}" type="sibTrans" cxnId="{67A3DB3E-5B93-4D77-B0D6-151083AE9069}">
      <dgm:prSet/>
      <dgm:spPr/>
      <dgm:t>
        <a:bodyPr/>
        <a:lstStyle/>
        <a:p>
          <a:endParaRPr lang="en-US"/>
        </a:p>
      </dgm:t>
    </dgm:pt>
    <dgm:pt modelId="{B9EFFB43-4D54-4D14-A253-A9C88595BA69}" type="pres">
      <dgm:prSet presAssocID="{DFE4C362-99F5-4061-BAD7-CD852DD3B5E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6A94A8-02B0-495E-BF85-A430B6E6BAA9}" type="pres">
      <dgm:prSet presAssocID="{2B9A814A-F551-474B-8C66-51CDCE9EA1E2}" presName="node" presStyleLbl="node1" presStyleIdx="0" presStyleCnt="6" custScaleX="52382" custScaleY="42139" custLinFactNeighborX="-19100" custLinFactNeighborY="-199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BDE2D6-4EE4-497F-8F59-275966ACD96A}" type="pres">
      <dgm:prSet presAssocID="{7AEAFEED-421B-4516-B024-2135FC60CD5D}" presName="sibTrans" presStyleLbl="sibTrans2D1" presStyleIdx="0" presStyleCnt="5" custAng="69186"/>
      <dgm:spPr/>
      <dgm:t>
        <a:bodyPr/>
        <a:lstStyle/>
        <a:p>
          <a:endParaRPr lang="en-US"/>
        </a:p>
      </dgm:t>
    </dgm:pt>
    <dgm:pt modelId="{F2C4FCF1-FF69-4E09-BBF8-92D06332CDAB}" type="pres">
      <dgm:prSet presAssocID="{7AEAFEED-421B-4516-B024-2135FC60CD5D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C357815F-3EA5-4D6D-A1D7-F5F7668AAAAE}" type="pres">
      <dgm:prSet presAssocID="{4DB19310-808C-45F9-B3D3-D05464622A5E}" presName="node" presStyleLbl="node1" presStyleIdx="1" presStyleCnt="6" custScaleX="38981" custScaleY="39077" custLinFactNeighborX="-1476" custLinFactNeighborY="-224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425BC-669D-4178-81F5-662353C2F615}" type="pres">
      <dgm:prSet presAssocID="{5A08B8BE-5CDF-414D-B289-81C6F4D2E7CC}" presName="sibTrans" presStyleLbl="sibTrans2D1" presStyleIdx="1" presStyleCnt="5"/>
      <dgm:spPr/>
      <dgm:t>
        <a:bodyPr/>
        <a:lstStyle/>
        <a:p>
          <a:endParaRPr lang="en-US"/>
        </a:p>
      </dgm:t>
    </dgm:pt>
    <dgm:pt modelId="{4EE1531E-3582-4461-8ECF-5931F66D08B2}" type="pres">
      <dgm:prSet presAssocID="{5A08B8BE-5CDF-414D-B289-81C6F4D2E7CC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60D5047D-46B4-4015-AF4C-2B841C41A06F}" type="pres">
      <dgm:prSet presAssocID="{3726B670-7000-4B9B-89E6-9E77CF07092F}" presName="node" presStyleLbl="node1" presStyleIdx="2" presStyleCnt="6" custScaleX="55535" custScaleY="41493" custLinFactNeighborX="-2622" custLinFactNeighborY="-205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0BDBBA-DF8C-4AAB-89A1-82D7C1D64BD5}" type="pres">
      <dgm:prSet presAssocID="{D28341ED-58F0-4D4B-91C3-7C512ED3A2DA}" presName="sibTrans" presStyleLbl="sibTrans2D1" presStyleIdx="2" presStyleCnt="5" custAng="188371" custScaleX="135358"/>
      <dgm:spPr/>
      <dgm:t>
        <a:bodyPr/>
        <a:lstStyle/>
        <a:p>
          <a:endParaRPr lang="en-US"/>
        </a:p>
      </dgm:t>
    </dgm:pt>
    <dgm:pt modelId="{BC09DA4C-0A51-42C3-B591-8BC8F5527097}" type="pres">
      <dgm:prSet presAssocID="{D28341ED-58F0-4D4B-91C3-7C512ED3A2DA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BCDBBB39-7FC1-4C9F-9FFD-3567DB9B9FED}" type="pres">
      <dgm:prSet presAssocID="{3F1D6BDB-E5EE-4124-9003-DC7B90C452AD}" presName="node" presStyleLbl="node1" presStyleIdx="3" presStyleCnt="6" custAng="0" custScaleX="52684" custScaleY="40662" custLinFactNeighborX="72" custLinFactNeighborY="-404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516EC8-7F28-46C6-A908-EE4E7E23776E}" type="pres">
      <dgm:prSet presAssocID="{96BB4051-11B7-4F82-85E5-D1F6530E4606}" presName="sibTrans" presStyleLbl="sibTrans2D1" presStyleIdx="3" presStyleCnt="5" custScaleX="97185"/>
      <dgm:spPr/>
      <dgm:t>
        <a:bodyPr/>
        <a:lstStyle/>
        <a:p>
          <a:endParaRPr lang="en-US"/>
        </a:p>
      </dgm:t>
    </dgm:pt>
    <dgm:pt modelId="{406348D9-7B66-46BC-BA0E-6F9A8C41563F}" type="pres">
      <dgm:prSet presAssocID="{96BB4051-11B7-4F82-85E5-D1F6530E4606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1A47061-58F6-45E0-8BA1-2F46B5C8BE23}" type="pres">
      <dgm:prSet presAssocID="{A60A20D6-7451-4409-8DF6-1718311E86A6}" presName="node" presStyleLbl="node1" presStyleIdx="4" presStyleCnt="6" custScaleX="52684" custScaleY="40662" custLinFactNeighborX="18688" custLinFactNeighborY="-391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440419-12E8-4B5D-BB97-65F3603EE058}" type="pres">
      <dgm:prSet presAssocID="{AB316E42-22A2-42D0-9C10-90FAD504CDD4}" presName="sibTrans" presStyleLbl="sibTrans2D1" presStyleIdx="4" presStyleCnt="5" custScaleX="164395"/>
      <dgm:spPr/>
      <dgm:t>
        <a:bodyPr/>
        <a:lstStyle/>
        <a:p>
          <a:endParaRPr lang="en-US"/>
        </a:p>
      </dgm:t>
    </dgm:pt>
    <dgm:pt modelId="{9AE72088-F513-4EC8-895C-F408A9E9C62B}" type="pres">
      <dgm:prSet presAssocID="{AB316E42-22A2-42D0-9C10-90FAD504CDD4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562BD155-D8D2-4843-A0C3-15B5272B982F}" type="pres">
      <dgm:prSet presAssocID="{A9509BA9-29B8-4FDE-9642-0FF7ED11090E}" presName="node" presStyleLbl="node1" presStyleIdx="5" presStyleCnt="6" custScaleX="55449" custScaleY="46957" custLinFactX="13658" custLinFactNeighborX="100000" custLinFactNeighborY="306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4DBA678-3227-4ECA-8E02-59267EE91ACA}" srcId="{DFE4C362-99F5-4061-BAD7-CD852DD3B5E1}" destId="{2B9A814A-F551-474B-8C66-51CDCE9EA1E2}" srcOrd="0" destOrd="0" parTransId="{E7CEF29B-0991-43FF-9378-3A990D4DED65}" sibTransId="{7AEAFEED-421B-4516-B024-2135FC60CD5D}"/>
    <dgm:cxn modelId="{533FB1FE-82A8-4FA4-9298-C75A8F4AE371}" srcId="{DFE4C362-99F5-4061-BAD7-CD852DD3B5E1}" destId="{4DB19310-808C-45F9-B3D3-D05464622A5E}" srcOrd="1" destOrd="0" parTransId="{31750C9F-63DF-43E0-8C27-064AEBC2110B}" sibTransId="{5A08B8BE-5CDF-414D-B289-81C6F4D2E7CC}"/>
    <dgm:cxn modelId="{F316C94A-40D6-4851-B8A8-AEA94F101A59}" type="presOf" srcId="{7AEAFEED-421B-4516-B024-2135FC60CD5D}" destId="{F2C4FCF1-FF69-4E09-BBF8-92D06332CDAB}" srcOrd="1" destOrd="0" presId="urn:microsoft.com/office/officeart/2005/8/layout/process5"/>
    <dgm:cxn modelId="{2BD3A50B-BEAE-41F7-AA28-5416A38A6ABB}" type="presOf" srcId="{2B9A814A-F551-474B-8C66-51CDCE9EA1E2}" destId="{036A94A8-02B0-495E-BF85-A430B6E6BAA9}" srcOrd="0" destOrd="0" presId="urn:microsoft.com/office/officeart/2005/8/layout/process5"/>
    <dgm:cxn modelId="{67A3DB3E-5B93-4D77-B0D6-151083AE9069}" srcId="{DFE4C362-99F5-4061-BAD7-CD852DD3B5E1}" destId="{A9509BA9-29B8-4FDE-9642-0FF7ED11090E}" srcOrd="5" destOrd="0" parTransId="{A581BD08-440C-43AA-A3BD-69D061117745}" sibTransId="{EB66659D-1D81-470A-BC81-0AC78D17DC72}"/>
    <dgm:cxn modelId="{EFA224E6-CC01-48E5-B3A4-2880B9961DF0}" type="presOf" srcId="{7AEAFEED-421B-4516-B024-2135FC60CD5D}" destId="{62BDE2D6-4EE4-497F-8F59-275966ACD96A}" srcOrd="0" destOrd="0" presId="urn:microsoft.com/office/officeart/2005/8/layout/process5"/>
    <dgm:cxn modelId="{7C07EDF6-14AE-498F-82C9-EBC8BD40849B}" type="presOf" srcId="{96BB4051-11B7-4F82-85E5-D1F6530E4606}" destId="{406348D9-7B66-46BC-BA0E-6F9A8C41563F}" srcOrd="1" destOrd="0" presId="urn:microsoft.com/office/officeart/2005/8/layout/process5"/>
    <dgm:cxn modelId="{43FA2C6E-1500-41C5-8EE8-28BAA30ED9D3}" type="presOf" srcId="{D28341ED-58F0-4D4B-91C3-7C512ED3A2DA}" destId="{BC09DA4C-0A51-42C3-B591-8BC8F5527097}" srcOrd="1" destOrd="0" presId="urn:microsoft.com/office/officeart/2005/8/layout/process5"/>
    <dgm:cxn modelId="{4DB51AD9-B6D4-4B1F-923F-64C5A3826D01}" type="presOf" srcId="{A60A20D6-7451-4409-8DF6-1718311E86A6}" destId="{01A47061-58F6-45E0-8BA1-2F46B5C8BE23}" srcOrd="0" destOrd="0" presId="urn:microsoft.com/office/officeart/2005/8/layout/process5"/>
    <dgm:cxn modelId="{327DDAB3-F069-488C-85F8-3B5A3105E7D6}" type="presOf" srcId="{AB316E42-22A2-42D0-9C10-90FAD504CDD4}" destId="{9AE72088-F513-4EC8-895C-F408A9E9C62B}" srcOrd="1" destOrd="0" presId="urn:microsoft.com/office/officeart/2005/8/layout/process5"/>
    <dgm:cxn modelId="{7B0C6553-F448-435D-9C0D-966C0DD559A4}" type="presOf" srcId="{D28341ED-58F0-4D4B-91C3-7C512ED3A2DA}" destId="{120BDBBA-DF8C-4AAB-89A1-82D7C1D64BD5}" srcOrd="0" destOrd="0" presId="urn:microsoft.com/office/officeart/2005/8/layout/process5"/>
    <dgm:cxn modelId="{FCF96629-8109-4D9B-9E42-3EDEFC7D7FC9}" type="presOf" srcId="{96BB4051-11B7-4F82-85E5-D1F6530E4606}" destId="{82516EC8-7F28-46C6-A908-EE4E7E23776E}" srcOrd="0" destOrd="0" presId="urn:microsoft.com/office/officeart/2005/8/layout/process5"/>
    <dgm:cxn modelId="{181D46EE-33FC-4122-B6DF-66E608E3437A}" type="presOf" srcId="{3F1D6BDB-E5EE-4124-9003-DC7B90C452AD}" destId="{BCDBBB39-7FC1-4C9F-9FFD-3567DB9B9FED}" srcOrd="0" destOrd="0" presId="urn:microsoft.com/office/officeart/2005/8/layout/process5"/>
    <dgm:cxn modelId="{5E5650A1-B566-4CE0-8286-1984BF84DD0D}" srcId="{DFE4C362-99F5-4061-BAD7-CD852DD3B5E1}" destId="{3726B670-7000-4B9B-89E6-9E77CF07092F}" srcOrd="2" destOrd="0" parTransId="{319F93C2-EC1F-41E1-93DE-E13B5537BDD2}" sibTransId="{D28341ED-58F0-4D4B-91C3-7C512ED3A2DA}"/>
    <dgm:cxn modelId="{DF3A8BB8-24A3-4605-9033-196F02088482}" type="presOf" srcId="{5A08B8BE-5CDF-414D-B289-81C6F4D2E7CC}" destId="{C7A425BC-669D-4178-81F5-662353C2F615}" srcOrd="0" destOrd="0" presId="urn:microsoft.com/office/officeart/2005/8/layout/process5"/>
    <dgm:cxn modelId="{0525D98E-6614-4D7A-96D1-7A6FD7D52DFC}" type="presOf" srcId="{DFE4C362-99F5-4061-BAD7-CD852DD3B5E1}" destId="{B9EFFB43-4D54-4D14-A253-A9C88595BA69}" srcOrd="0" destOrd="0" presId="urn:microsoft.com/office/officeart/2005/8/layout/process5"/>
    <dgm:cxn modelId="{59556B65-9AC2-4AAA-9167-2B02D44E2537}" srcId="{DFE4C362-99F5-4061-BAD7-CD852DD3B5E1}" destId="{3F1D6BDB-E5EE-4124-9003-DC7B90C452AD}" srcOrd="3" destOrd="0" parTransId="{DA473C2A-C172-4F0D-98A1-FEDB6C014D35}" sibTransId="{96BB4051-11B7-4F82-85E5-D1F6530E4606}"/>
    <dgm:cxn modelId="{616C4601-69FE-4B29-8E3D-F4A651FFEAD1}" srcId="{DFE4C362-99F5-4061-BAD7-CD852DD3B5E1}" destId="{A60A20D6-7451-4409-8DF6-1718311E86A6}" srcOrd="4" destOrd="0" parTransId="{D9B72EDA-244B-400F-9068-73E554E00C1F}" sibTransId="{AB316E42-22A2-42D0-9C10-90FAD504CDD4}"/>
    <dgm:cxn modelId="{B2EEC5D4-CBB7-4FB3-8911-BA08676867D6}" type="presOf" srcId="{A9509BA9-29B8-4FDE-9642-0FF7ED11090E}" destId="{562BD155-D8D2-4843-A0C3-15B5272B982F}" srcOrd="0" destOrd="0" presId="urn:microsoft.com/office/officeart/2005/8/layout/process5"/>
    <dgm:cxn modelId="{F984587F-C32A-4DA1-8606-9F452B174C48}" type="presOf" srcId="{4DB19310-808C-45F9-B3D3-D05464622A5E}" destId="{C357815F-3EA5-4D6D-A1D7-F5F7668AAAAE}" srcOrd="0" destOrd="0" presId="urn:microsoft.com/office/officeart/2005/8/layout/process5"/>
    <dgm:cxn modelId="{B53D608E-E970-4CEC-8182-A0E30780B3E5}" type="presOf" srcId="{3726B670-7000-4B9B-89E6-9E77CF07092F}" destId="{60D5047D-46B4-4015-AF4C-2B841C41A06F}" srcOrd="0" destOrd="0" presId="urn:microsoft.com/office/officeart/2005/8/layout/process5"/>
    <dgm:cxn modelId="{8E4EF43A-C61B-42C7-A3F3-9303F94B950A}" type="presOf" srcId="{5A08B8BE-5CDF-414D-B289-81C6F4D2E7CC}" destId="{4EE1531E-3582-4461-8ECF-5931F66D08B2}" srcOrd="1" destOrd="0" presId="urn:microsoft.com/office/officeart/2005/8/layout/process5"/>
    <dgm:cxn modelId="{8E774E50-7125-4D4F-92D3-DD5353EEF247}" type="presOf" srcId="{AB316E42-22A2-42D0-9C10-90FAD504CDD4}" destId="{DE440419-12E8-4B5D-BB97-65F3603EE058}" srcOrd="0" destOrd="0" presId="urn:microsoft.com/office/officeart/2005/8/layout/process5"/>
    <dgm:cxn modelId="{075761DE-8E3E-4F77-9377-74B64075BDC4}" type="presParOf" srcId="{B9EFFB43-4D54-4D14-A253-A9C88595BA69}" destId="{036A94A8-02B0-495E-BF85-A430B6E6BAA9}" srcOrd="0" destOrd="0" presId="urn:microsoft.com/office/officeart/2005/8/layout/process5"/>
    <dgm:cxn modelId="{1197F264-27E4-4C27-ACA5-2C9B0540CB53}" type="presParOf" srcId="{B9EFFB43-4D54-4D14-A253-A9C88595BA69}" destId="{62BDE2D6-4EE4-497F-8F59-275966ACD96A}" srcOrd="1" destOrd="0" presId="urn:microsoft.com/office/officeart/2005/8/layout/process5"/>
    <dgm:cxn modelId="{6C800F49-4405-418D-A7D8-1C80FE443608}" type="presParOf" srcId="{62BDE2D6-4EE4-497F-8F59-275966ACD96A}" destId="{F2C4FCF1-FF69-4E09-BBF8-92D06332CDAB}" srcOrd="0" destOrd="0" presId="urn:microsoft.com/office/officeart/2005/8/layout/process5"/>
    <dgm:cxn modelId="{CF341E1A-98AC-406C-8EBB-176D142617BC}" type="presParOf" srcId="{B9EFFB43-4D54-4D14-A253-A9C88595BA69}" destId="{C357815F-3EA5-4D6D-A1D7-F5F7668AAAAE}" srcOrd="2" destOrd="0" presId="urn:microsoft.com/office/officeart/2005/8/layout/process5"/>
    <dgm:cxn modelId="{AFC18B33-5AB3-416C-A9C6-D87E5CE8EC84}" type="presParOf" srcId="{B9EFFB43-4D54-4D14-A253-A9C88595BA69}" destId="{C7A425BC-669D-4178-81F5-662353C2F615}" srcOrd="3" destOrd="0" presId="urn:microsoft.com/office/officeart/2005/8/layout/process5"/>
    <dgm:cxn modelId="{A6F2D11E-9C0E-4151-9F5E-8C768A95B9F6}" type="presParOf" srcId="{C7A425BC-669D-4178-81F5-662353C2F615}" destId="{4EE1531E-3582-4461-8ECF-5931F66D08B2}" srcOrd="0" destOrd="0" presId="urn:microsoft.com/office/officeart/2005/8/layout/process5"/>
    <dgm:cxn modelId="{DA66ADD8-F34F-4DA4-9C0D-BB3B8FDFA14F}" type="presParOf" srcId="{B9EFFB43-4D54-4D14-A253-A9C88595BA69}" destId="{60D5047D-46B4-4015-AF4C-2B841C41A06F}" srcOrd="4" destOrd="0" presId="urn:microsoft.com/office/officeart/2005/8/layout/process5"/>
    <dgm:cxn modelId="{2C886171-1B43-4911-B98B-FAB06B9A9E9C}" type="presParOf" srcId="{B9EFFB43-4D54-4D14-A253-A9C88595BA69}" destId="{120BDBBA-DF8C-4AAB-89A1-82D7C1D64BD5}" srcOrd="5" destOrd="0" presId="urn:microsoft.com/office/officeart/2005/8/layout/process5"/>
    <dgm:cxn modelId="{0A1A901F-5E9D-43C8-991F-3589CAF8C1B7}" type="presParOf" srcId="{120BDBBA-DF8C-4AAB-89A1-82D7C1D64BD5}" destId="{BC09DA4C-0A51-42C3-B591-8BC8F5527097}" srcOrd="0" destOrd="0" presId="urn:microsoft.com/office/officeart/2005/8/layout/process5"/>
    <dgm:cxn modelId="{871203F5-7BB3-49B1-9387-11D7AD84A04A}" type="presParOf" srcId="{B9EFFB43-4D54-4D14-A253-A9C88595BA69}" destId="{BCDBBB39-7FC1-4C9F-9FFD-3567DB9B9FED}" srcOrd="6" destOrd="0" presId="urn:microsoft.com/office/officeart/2005/8/layout/process5"/>
    <dgm:cxn modelId="{066BF36B-0E73-4AAC-97B5-23165144FB2C}" type="presParOf" srcId="{B9EFFB43-4D54-4D14-A253-A9C88595BA69}" destId="{82516EC8-7F28-46C6-A908-EE4E7E23776E}" srcOrd="7" destOrd="0" presId="urn:microsoft.com/office/officeart/2005/8/layout/process5"/>
    <dgm:cxn modelId="{AEE1A5BD-A927-4B84-8908-BB1FD74EEC11}" type="presParOf" srcId="{82516EC8-7F28-46C6-A908-EE4E7E23776E}" destId="{406348D9-7B66-46BC-BA0E-6F9A8C41563F}" srcOrd="0" destOrd="0" presId="urn:microsoft.com/office/officeart/2005/8/layout/process5"/>
    <dgm:cxn modelId="{26DD07A0-77A0-47D7-BC5D-928B71DB2F25}" type="presParOf" srcId="{B9EFFB43-4D54-4D14-A253-A9C88595BA69}" destId="{01A47061-58F6-45E0-8BA1-2F46B5C8BE23}" srcOrd="8" destOrd="0" presId="urn:microsoft.com/office/officeart/2005/8/layout/process5"/>
    <dgm:cxn modelId="{6174BDD4-FBA3-4137-A767-DE101C3BB571}" type="presParOf" srcId="{B9EFFB43-4D54-4D14-A253-A9C88595BA69}" destId="{DE440419-12E8-4B5D-BB97-65F3603EE058}" srcOrd="9" destOrd="0" presId="urn:microsoft.com/office/officeart/2005/8/layout/process5"/>
    <dgm:cxn modelId="{A3D9A1A7-5C04-4932-B9EC-582C108B893C}" type="presParOf" srcId="{DE440419-12E8-4B5D-BB97-65F3603EE058}" destId="{9AE72088-F513-4EC8-895C-F408A9E9C62B}" srcOrd="0" destOrd="0" presId="urn:microsoft.com/office/officeart/2005/8/layout/process5"/>
    <dgm:cxn modelId="{7043F749-CA95-4B17-B6D7-3890B629A99D}" type="presParOf" srcId="{B9EFFB43-4D54-4D14-A253-A9C88595BA69}" destId="{562BD155-D8D2-4843-A0C3-15B5272B982F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E4C362-99F5-4061-BAD7-CD852DD3B5E1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9A814A-F551-474B-8C66-51CDCE9EA1E2}">
      <dgm:prSet phldrT="[Text]"/>
      <dgm:spPr/>
      <dgm:t>
        <a:bodyPr/>
        <a:lstStyle/>
        <a:p>
          <a:r>
            <a:rPr lang="en-US" dirty="0" smtClean="0"/>
            <a:t>Inquiry creation on Portal </a:t>
          </a:r>
          <a:endParaRPr lang="en-US" dirty="0"/>
        </a:p>
      </dgm:t>
    </dgm:pt>
    <dgm:pt modelId="{E7CEF29B-0991-43FF-9378-3A990D4DED65}" type="parTrans" cxnId="{F4DBA678-3227-4ECA-8E02-59267EE91ACA}">
      <dgm:prSet/>
      <dgm:spPr/>
      <dgm:t>
        <a:bodyPr/>
        <a:lstStyle/>
        <a:p>
          <a:endParaRPr lang="en-US"/>
        </a:p>
      </dgm:t>
    </dgm:pt>
    <dgm:pt modelId="{7AEAFEED-421B-4516-B024-2135FC60CD5D}" type="sibTrans" cxnId="{F4DBA678-3227-4ECA-8E02-59267EE91ACA}">
      <dgm:prSet/>
      <dgm:spPr/>
      <dgm:t>
        <a:bodyPr/>
        <a:lstStyle/>
        <a:p>
          <a:endParaRPr lang="en-US"/>
        </a:p>
      </dgm:t>
    </dgm:pt>
    <dgm:pt modelId="{4DB19310-808C-45F9-B3D3-D05464622A5E}">
      <dgm:prSet phldrT="[Text]"/>
      <dgm:spPr/>
      <dgm:t>
        <a:bodyPr/>
        <a:lstStyle/>
        <a:p>
          <a:r>
            <a:rPr lang="en-US" dirty="0" smtClean="0"/>
            <a:t>Auto Sorting</a:t>
          </a:r>
          <a:endParaRPr lang="en-US" dirty="0"/>
        </a:p>
      </dgm:t>
    </dgm:pt>
    <dgm:pt modelId="{31750C9F-63DF-43E0-8C27-064AEBC2110B}" type="parTrans" cxnId="{533FB1FE-82A8-4FA4-9298-C75A8F4AE371}">
      <dgm:prSet/>
      <dgm:spPr/>
      <dgm:t>
        <a:bodyPr/>
        <a:lstStyle/>
        <a:p>
          <a:endParaRPr lang="en-US"/>
        </a:p>
      </dgm:t>
    </dgm:pt>
    <dgm:pt modelId="{5A08B8BE-5CDF-414D-B289-81C6F4D2E7CC}" type="sibTrans" cxnId="{533FB1FE-82A8-4FA4-9298-C75A8F4AE371}">
      <dgm:prSet/>
      <dgm:spPr/>
      <dgm:t>
        <a:bodyPr/>
        <a:lstStyle/>
        <a:p>
          <a:endParaRPr lang="en-US"/>
        </a:p>
      </dgm:t>
    </dgm:pt>
    <dgm:pt modelId="{3726B670-7000-4B9B-89E6-9E77CF07092F}">
      <dgm:prSet phldrT="[Text]"/>
      <dgm:spPr/>
      <dgm:t>
        <a:bodyPr/>
        <a:lstStyle/>
        <a:p>
          <a:r>
            <a:rPr lang="en-US" dirty="0" smtClean="0"/>
            <a:t>Inquiry Processed</a:t>
          </a:r>
          <a:endParaRPr lang="en-US" dirty="0"/>
        </a:p>
      </dgm:t>
    </dgm:pt>
    <dgm:pt modelId="{319F93C2-EC1F-41E1-93DE-E13B5537BDD2}" type="parTrans" cxnId="{5E5650A1-B566-4CE0-8286-1984BF84DD0D}">
      <dgm:prSet/>
      <dgm:spPr/>
      <dgm:t>
        <a:bodyPr/>
        <a:lstStyle/>
        <a:p>
          <a:endParaRPr lang="en-US"/>
        </a:p>
      </dgm:t>
    </dgm:pt>
    <dgm:pt modelId="{D28341ED-58F0-4D4B-91C3-7C512ED3A2DA}" type="sibTrans" cxnId="{5E5650A1-B566-4CE0-8286-1984BF84DD0D}">
      <dgm:prSet/>
      <dgm:spPr/>
      <dgm:t>
        <a:bodyPr/>
        <a:lstStyle/>
        <a:p>
          <a:endParaRPr lang="en-US"/>
        </a:p>
      </dgm:t>
    </dgm:pt>
    <dgm:pt modelId="{3F1D6BDB-E5EE-4124-9003-DC7B90C452AD}">
      <dgm:prSet phldrT="[Text]"/>
      <dgm:spPr/>
      <dgm:t>
        <a:bodyPr/>
        <a:lstStyle/>
        <a:p>
          <a:r>
            <a:rPr lang="en-US" dirty="0" smtClean="0"/>
            <a:t>Data entry / uploading in system</a:t>
          </a:r>
          <a:endParaRPr lang="en-US" dirty="0"/>
        </a:p>
      </dgm:t>
    </dgm:pt>
    <dgm:pt modelId="{DA473C2A-C172-4F0D-98A1-FEDB6C014D35}" type="parTrans" cxnId="{59556B65-9AC2-4AAA-9167-2B02D44E2537}">
      <dgm:prSet/>
      <dgm:spPr/>
      <dgm:t>
        <a:bodyPr/>
        <a:lstStyle/>
        <a:p>
          <a:endParaRPr lang="en-US"/>
        </a:p>
      </dgm:t>
    </dgm:pt>
    <dgm:pt modelId="{96BB4051-11B7-4F82-85E5-D1F6530E4606}" type="sibTrans" cxnId="{59556B65-9AC2-4AAA-9167-2B02D44E2537}">
      <dgm:prSet/>
      <dgm:spPr/>
      <dgm:t>
        <a:bodyPr/>
        <a:lstStyle/>
        <a:p>
          <a:endParaRPr lang="en-US"/>
        </a:p>
      </dgm:t>
    </dgm:pt>
    <dgm:pt modelId="{A60A20D6-7451-4409-8DF6-1718311E86A6}">
      <dgm:prSet phldrT="[Text]"/>
      <dgm:spPr/>
      <dgm:t>
        <a:bodyPr/>
        <a:lstStyle/>
        <a:p>
          <a:r>
            <a:rPr lang="en-US" dirty="0" smtClean="0"/>
            <a:t>Report available on portal</a:t>
          </a:r>
          <a:endParaRPr lang="en-US" dirty="0"/>
        </a:p>
      </dgm:t>
    </dgm:pt>
    <dgm:pt modelId="{D9B72EDA-244B-400F-9068-73E554E00C1F}" type="parTrans" cxnId="{616C4601-69FE-4B29-8E3D-F4A651FFEAD1}">
      <dgm:prSet/>
      <dgm:spPr/>
      <dgm:t>
        <a:bodyPr/>
        <a:lstStyle/>
        <a:p>
          <a:endParaRPr lang="en-US"/>
        </a:p>
      </dgm:t>
    </dgm:pt>
    <dgm:pt modelId="{AB316E42-22A2-42D0-9C10-90FAD504CDD4}" type="sibTrans" cxnId="{616C4601-69FE-4B29-8E3D-F4A651FFEAD1}">
      <dgm:prSet/>
      <dgm:spPr/>
      <dgm:t>
        <a:bodyPr/>
        <a:lstStyle/>
        <a:p>
          <a:endParaRPr lang="en-US"/>
        </a:p>
      </dgm:t>
    </dgm:pt>
    <dgm:pt modelId="{A9509BA9-29B8-4FDE-9642-0FF7ED11090E}">
      <dgm:prSet phldrT="[Text]"/>
      <dgm:spPr/>
      <dgm:t>
        <a:bodyPr/>
        <a:lstStyle/>
        <a:p>
          <a:r>
            <a:rPr lang="en-US" dirty="0" smtClean="0"/>
            <a:t>Report downloaded from portal</a:t>
          </a:r>
          <a:endParaRPr lang="en-US" dirty="0"/>
        </a:p>
      </dgm:t>
    </dgm:pt>
    <dgm:pt modelId="{A581BD08-440C-43AA-A3BD-69D061117745}" type="parTrans" cxnId="{67A3DB3E-5B93-4D77-B0D6-151083AE9069}">
      <dgm:prSet/>
      <dgm:spPr/>
      <dgm:t>
        <a:bodyPr/>
        <a:lstStyle/>
        <a:p>
          <a:endParaRPr lang="en-US"/>
        </a:p>
      </dgm:t>
    </dgm:pt>
    <dgm:pt modelId="{EB66659D-1D81-470A-BC81-0AC78D17DC72}" type="sibTrans" cxnId="{67A3DB3E-5B93-4D77-B0D6-151083AE9069}">
      <dgm:prSet/>
      <dgm:spPr/>
      <dgm:t>
        <a:bodyPr/>
        <a:lstStyle/>
        <a:p>
          <a:endParaRPr lang="en-US"/>
        </a:p>
      </dgm:t>
    </dgm:pt>
    <dgm:pt modelId="{B9EFFB43-4D54-4D14-A253-A9C88595BA69}" type="pres">
      <dgm:prSet presAssocID="{DFE4C362-99F5-4061-BAD7-CD852DD3B5E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6A94A8-02B0-495E-BF85-A430B6E6BAA9}" type="pres">
      <dgm:prSet presAssocID="{2B9A814A-F551-474B-8C66-51CDCE9EA1E2}" presName="node" presStyleLbl="node1" presStyleIdx="0" presStyleCnt="6" custScaleX="45088" custScaleY="33149" custLinFactNeighborX="-19100" custLinFactNeighborY="-199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BDE2D6-4EE4-497F-8F59-275966ACD96A}" type="pres">
      <dgm:prSet presAssocID="{7AEAFEED-421B-4516-B024-2135FC60CD5D}" presName="sibTrans" presStyleLbl="sibTrans2D1" presStyleIdx="0" presStyleCnt="5" custAng="21585635" custScaleX="101878" custScaleY="68277" custLinFactNeighborX="-13306" custLinFactNeighborY="2953"/>
      <dgm:spPr/>
      <dgm:t>
        <a:bodyPr/>
        <a:lstStyle/>
        <a:p>
          <a:endParaRPr lang="en-US"/>
        </a:p>
      </dgm:t>
    </dgm:pt>
    <dgm:pt modelId="{F2C4FCF1-FF69-4E09-BBF8-92D06332CDAB}" type="pres">
      <dgm:prSet presAssocID="{7AEAFEED-421B-4516-B024-2135FC60CD5D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C357815F-3EA5-4D6D-A1D7-F5F7668AAAAE}" type="pres">
      <dgm:prSet presAssocID="{4DB19310-808C-45F9-B3D3-D05464622A5E}" presName="node" presStyleLbl="node1" presStyleIdx="1" presStyleCnt="6" custScaleX="38981" custScaleY="39077" custLinFactNeighborX="-21588" custLinFactNeighborY="-194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A425BC-669D-4178-81F5-662353C2F615}" type="pres">
      <dgm:prSet presAssocID="{5A08B8BE-5CDF-414D-B289-81C6F4D2E7CC}" presName="sibTrans" presStyleLbl="sibTrans2D1" presStyleIdx="1" presStyleCnt="5" custScaleX="83842" custScaleY="77080"/>
      <dgm:spPr/>
      <dgm:t>
        <a:bodyPr/>
        <a:lstStyle/>
        <a:p>
          <a:endParaRPr lang="en-US"/>
        </a:p>
      </dgm:t>
    </dgm:pt>
    <dgm:pt modelId="{4EE1531E-3582-4461-8ECF-5931F66D08B2}" type="pres">
      <dgm:prSet presAssocID="{5A08B8BE-5CDF-414D-B289-81C6F4D2E7CC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60D5047D-46B4-4015-AF4C-2B841C41A06F}" type="pres">
      <dgm:prSet presAssocID="{3726B670-7000-4B9B-89E6-9E77CF07092F}" presName="node" presStyleLbl="node1" presStyleIdx="2" presStyleCnt="6" custScaleX="55535" custScaleY="41493" custLinFactNeighborX="-16901" custLinFactNeighborY="-181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0BDBBA-DF8C-4AAB-89A1-82D7C1D64BD5}" type="pres">
      <dgm:prSet presAssocID="{D28341ED-58F0-4D4B-91C3-7C512ED3A2DA}" presName="sibTrans" presStyleLbl="sibTrans2D1" presStyleIdx="2" presStyleCnt="5" custAng="978135" custScaleX="151389" custScaleY="79615"/>
      <dgm:spPr/>
      <dgm:t>
        <a:bodyPr/>
        <a:lstStyle/>
        <a:p>
          <a:endParaRPr lang="en-US"/>
        </a:p>
      </dgm:t>
    </dgm:pt>
    <dgm:pt modelId="{BC09DA4C-0A51-42C3-B591-8BC8F5527097}" type="pres">
      <dgm:prSet presAssocID="{D28341ED-58F0-4D4B-91C3-7C512ED3A2DA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BCDBBB39-7FC1-4C9F-9FFD-3567DB9B9FED}" type="pres">
      <dgm:prSet presAssocID="{3F1D6BDB-E5EE-4124-9003-DC7B90C452AD}" presName="node" presStyleLbl="node1" presStyleIdx="3" presStyleCnt="6" custAng="0" custScaleX="52684" custScaleY="40662" custLinFactNeighborX="-4654" custLinFactNeighborY="-483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516EC8-7F28-46C6-A908-EE4E7E23776E}" type="pres">
      <dgm:prSet presAssocID="{96BB4051-11B7-4F82-85E5-D1F6530E4606}" presName="sibTrans" presStyleLbl="sibTrans2D1" presStyleIdx="3" presStyleCnt="5" custAng="21599373" custScaleX="83176" custScaleY="67386" custLinFactNeighborX="-21759" custLinFactNeighborY="-17592"/>
      <dgm:spPr/>
      <dgm:t>
        <a:bodyPr/>
        <a:lstStyle/>
        <a:p>
          <a:endParaRPr lang="en-US"/>
        </a:p>
      </dgm:t>
    </dgm:pt>
    <dgm:pt modelId="{406348D9-7B66-46BC-BA0E-6F9A8C41563F}" type="pres">
      <dgm:prSet presAssocID="{96BB4051-11B7-4F82-85E5-D1F6530E4606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01A47061-58F6-45E0-8BA1-2F46B5C8BE23}" type="pres">
      <dgm:prSet presAssocID="{A60A20D6-7451-4409-8DF6-1718311E86A6}" presName="node" presStyleLbl="node1" presStyleIdx="4" presStyleCnt="6" custScaleX="52684" custScaleY="40662" custLinFactNeighborX="-4012" custLinFactNeighborY="-483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440419-12E8-4B5D-BB97-65F3603EE058}" type="pres">
      <dgm:prSet presAssocID="{AB316E42-22A2-42D0-9C10-90FAD504CDD4}" presName="sibTrans" presStyleLbl="sibTrans2D1" presStyleIdx="4" presStyleCnt="5" custScaleX="118620" custScaleY="89911"/>
      <dgm:spPr/>
      <dgm:t>
        <a:bodyPr/>
        <a:lstStyle/>
        <a:p>
          <a:endParaRPr lang="en-US"/>
        </a:p>
      </dgm:t>
    </dgm:pt>
    <dgm:pt modelId="{9AE72088-F513-4EC8-895C-F408A9E9C62B}" type="pres">
      <dgm:prSet presAssocID="{AB316E42-22A2-42D0-9C10-90FAD504CDD4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562BD155-D8D2-4843-A0C3-15B5272B982F}" type="pres">
      <dgm:prSet presAssocID="{A9509BA9-29B8-4FDE-9642-0FF7ED11090E}" presName="node" presStyleLbl="node1" presStyleIdx="5" presStyleCnt="6" custScaleX="53736" custScaleY="38216" custLinFactNeighborX="89379" custLinFactNeighborY="28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4DBA678-3227-4ECA-8E02-59267EE91ACA}" srcId="{DFE4C362-99F5-4061-BAD7-CD852DD3B5E1}" destId="{2B9A814A-F551-474B-8C66-51CDCE9EA1E2}" srcOrd="0" destOrd="0" parTransId="{E7CEF29B-0991-43FF-9378-3A990D4DED65}" sibTransId="{7AEAFEED-421B-4516-B024-2135FC60CD5D}"/>
    <dgm:cxn modelId="{533FB1FE-82A8-4FA4-9298-C75A8F4AE371}" srcId="{DFE4C362-99F5-4061-BAD7-CD852DD3B5E1}" destId="{4DB19310-808C-45F9-B3D3-D05464622A5E}" srcOrd="1" destOrd="0" parTransId="{31750C9F-63DF-43E0-8C27-064AEBC2110B}" sibTransId="{5A08B8BE-5CDF-414D-B289-81C6F4D2E7CC}"/>
    <dgm:cxn modelId="{F316C94A-40D6-4851-B8A8-AEA94F101A59}" type="presOf" srcId="{7AEAFEED-421B-4516-B024-2135FC60CD5D}" destId="{F2C4FCF1-FF69-4E09-BBF8-92D06332CDAB}" srcOrd="1" destOrd="0" presId="urn:microsoft.com/office/officeart/2005/8/layout/process5"/>
    <dgm:cxn modelId="{2BD3A50B-BEAE-41F7-AA28-5416A38A6ABB}" type="presOf" srcId="{2B9A814A-F551-474B-8C66-51CDCE9EA1E2}" destId="{036A94A8-02B0-495E-BF85-A430B6E6BAA9}" srcOrd="0" destOrd="0" presId="urn:microsoft.com/office/officeart/2005/8/layout/process5"/>
    <dgm:cxn modelId="{67A3DB3E-5B93-4D77-B0D6-151083AE9069}" srcId="{DFE4C362-99F5-4061-BAD7-CD852DD3B5E1}" destId="{A9509BA9-29B8-4FDE-9642-0FF7ED11090E}" srcOrd="5" destOrd="0" parTransId="{A581BD08-440C-43AA-A3BD-69D061117745}" sibTransId="{EB66659D-1D81-470A-BC81-0AC78D17DC72}"/>
    <dgm:cxn modelId="{7C07EDF6-14AE-498F-82C9-EBC8BD40849B}" type="presOf" srcId="{96BB4051-11B7-4F82-85E5-D1F6530E4606}" destId="{406348D9-7B66-46BC-BA0E-6F9A8C41563F}" srcOrd="1" destOrd="0" presId="urn:microsoft.com/office/officeart/2005/8/layout/process5"/>
    <dgm:cxn modelId="{EFA224E6-CC01-48E5-B3A4-2880B9961DF0}" type="presOf" srcId="{7AEAFEED-421B-4516-B024-2135FC60CD5D}" destId="{62BDE2D6-4EE4-497F-8F59-275966ACD96A}" srcOrd="0" destOrd="0" presId="urn:microsoft.com/office/officeart/2005/8/layout/process5"/>
    <dgm:cxn modelId="{43FA2C6E-1500-41C5-8EE8-28BAA30ED9D3}" type="presOf" srcId="{D28341ED-58F0-4D4B-91C3-7C512ED3A2DA}" destId="{BC09DA4C-0A51-42C3-B591-8BC8F5527097}" srcOrd="1" destOrd="0" presId="urn:microsoft.com/office/officeart/2005/8/layout/process5"/>
    <dgm:cxn modelId="{4DB51AD9-B6D4-4B1F-923F-64C5A3826D01}" type="presOf" srcId="{A60A20D6-7451-4409-8DF6-1718311E86A6}" destId="{01A47061-58F6-45E0-8BA1-2F46B5C8BE23}" srcOrd="0" destOrd="0" presId="urn:microsoft.com/office/officeart/2005/8/layout/process5"/>
    <dgm:cxn modelId="{327DDAB3-F069-488C-85F8-3B5A3105E7D6}" type="presOf" srcId="{AB316E42-22A2-42D0-9C10-90FAD504CDD4}" destId="{9AE72088-F513-4EC8-895C-F408A9E9C62B}" srcOrd="1" destOrd="0" presId="urn:microsoft.com/office/officeart/2005/8/layout/process5"/>
    <dgm:cxn modelId="{7B0C6553-F448-435D-9C0D-966C0DD559A4}" type="presOf" srcId="{D28341ED-58F0-4D4B-91C3-7C512ED3A2DA}" destId="{120BDBBA-DF8C-4AAB-89A1-82D7C1D64BD5}" srcOrd="0" destOrd="0" presId="urn:microsoft.com/office/officeart/2005/8/layout/process5"/>
    <dgm:cxn modelId="{FCF96629-8109-4D9B-9E42-3EDEFC7D7FC9}" type="presOf" srcId="{96BB4051-11B7-4F82-85E5-D1F6530E4606}" destId="{82516EC8-7F28-46C6-A908-EE4E7E23776E}" srcOrd="0" destOrd="0" presId="urn:microsoft.com/office/officeart/2005/8/layout/process5"/>
    <dgm:cxn modelId="{181D46EE-33FC-4122-B6DF-66E608E3437A}" type="presOf" srcId="{3F1D6BDB-E5EE-4124-9003-DC7B90C452AD}" destId="{BCDBBB39-7FC1-4C9F-9FFD-3567DB9B9FED}" srcOrd="0" destOrd="0" presId="urn:microsoft.com/office/officeart/2005/8/layout/process5"/>
    <dgm:cxn modelId="{5E5650A1-B566-4CE0-8286-1984BF84DD0D}" srcId="{DFE4C362-99F5-4061-BAD7-CD852DD3B5E1}" destId="{3726B670-7000-4B9B-89E6-9E77CF07092F}" srcOrd="2" destOrd="0" parTransId="{319F93C2-EC1F-41E1-93DE-E13B5537BDD2}" sibTransId="{D28341ED-58F0-4D4B-91C3-7C512ED3A2DA}"/>
    <dgm:cxn modelId="{DF3A8BB8-24A3-4605-9033-196F02088482}" type="presOf" srcId="{5A08B8BE-5CDF-414D-B289-81C6F4D2E7CC}" destId="{C7A425BC-669D-4178-81F5-662353C2F615}" srcOrd="0" destOrd="0" presId="urn:microsoft.com/office/officeart/2005/8/layout/process5"/>
    <dgm:cxn modelId="{59556B65-9AC2-4AAA-9167-2B02D44E2537}" srcId="{DFE4C362-99F5-4061-BAD7-CD852DD3B5E1}" destId="{3F1D6BDB-E5EE-4124-9003-DC7B90C452AD}" srcOrd="3" destOrd="0" parTransId="{DA473C2A-C172-4F0D-98A1-FEDB6C014D35}" sibTransId="{96BB4051-11B7-4F82-85E5-D1F6530E4606}"/>
    <dgm:cxn modelId="{0525D98E-6614-4D7A-96D1-7A6FD7D52DFC}" type="presOf" srcId="{DFE4C362-99F5-4061-BAD7-CD852DD3B5E1}" destId="{B9EFFB43-4D54-4D14-A253-A9C88595BA69}" srcOrd="0" destOrd="0" presId="urn:microsoft.com/office/officeart/2005/8/layout/process5"/>
    <dgm:cxn modelId="{616C4601-69FE-4B29-8E3D-F4A651FFEAD1}" srcId="{DFE4C362-99F5-4061-BAD7-CD852DD3B5E1}" destId="{A60A20D6-7451-4409-8DF6-1718311E86A6}" srcOrd="4" destOrd="0" parTransId="{D9B72EDA-244B-400F-9068-73E554E00C1F}" sibTransId="{AB316E42-22A2-42D0-9C10-90FAD504CDD4}"/>
    <dgm:cxn modelId="{B2EEC5D4-CBB7-4FB3-8911-BA08676867D6}" type="presOf" srcId="{A9509BA9-29B8-4FDE-9642-0FF7ED11090E}" destId="{562BD155-D8D2-4843-A0C3-15B5272B982F}" srcOrd="0" destOrd="0" presId="urn:microsoft.com/office/officeart/2005/8/layout/process5"/>
    <dgm:cxn modelId="{F984587F-C32A-4DA1-8606-9F452B174C48}" type="presOf" srcId="{4DB19310-808C-45F9-B3D3-D05464622A5E}" destId="{C357815F-3EA5-4D6D-A1D7-F5F7668AAAAE}" srcOrd="0" destOrd="0" presId="urn:microsoft.com/office/officeart/2005/8/layout/process5"/>
    <dgm:cxn modelId="{B53D608E-E970-4CEC-8182-A0E30780B3E5}" type="presOf" srcId="{3726B670-7000-4B9B-89E6-9E77CF07092F}" destId="{60D5047D-46B4-4015-AF4C-2B841C41A06F}" srcOrd="0" destOrd="0" presId="urn:microsoft.com/office/officeart/2005/8/layout/process5"/>
    <dgm:cxn modelId="{8E4EF43A-C61B-42C7-A3F3-9303F94B950A}" type="presOf" srcId="{5A08B8BE-5CDF-414D-B289-81C6F4D2E7CC}" destId="{4EE1531E-3582-4461-8ECF-5931F66D08B2}" srcOrd="1" destOrd="0" presId="urn:microsoft.com/office/officeart/2005/8/layout/process5"/>
    <dgm:cxn modelId="{8E774E50-7125-4D4F-92D3-DD5353EEF247}" type="presOf" srcId="{AB316E42-22A2-42D0-9C10-90FAD504CDD4}" destId="{DE440419-12E8-4B5D-BB97-65F3603EE058}" srcOrd="0" destOrd="0" presId="urn:microsoft.com/office/officeart/2005/8/layout/process5"/>
    <dgm:cxn modelId="{075761DE-8E3E-4F77-9377-74B64075BDC4}" type="presParOf" srcId="{B9EFFB43-4D54-4D14-A253-A9C88595BA69}" destId="{036A94A8-02B0-495E-BF85-A430B6E6BAA9}" srcOrd="0" destOrd="0" presId="urn:microsoft.com/office/officeart/2005/8/layout/process5"/>
    <dgm:cxn modelId="{1197F264-27E4-4C27-ACA5-2C9B0540CB53}" type="presParOf" srcId="{B9EFFB43-4D54-4D14-A253-A9C88595BA69}" destId="{62BDE2D6-4EE4-497F-8F59-275966ACD96A}" srcOrd="1" destOrd="0" presId="urn:microsoft.com/office/officeart/2005/8/layout/process5"/>
    <dgm:cxn modelId="{6C800F49-4405-418D-A7D8-1C80FE443608}" type="presParOf" srcId="{62BDE2D6-4EE4-497F-8F59-275966ACD96A}" destId="{F2C4FCF1-FF69-4E09-BBF8-92D06332CDAB}" srcOrd="0" destOrd="0" presId="urn:microsoft.com/office/officeart/2005/8/layout/process5"/>
    <dgm:cxn modelId="{CF341E1A-98AC-406C-8EBB-176D142617BC}" type="presParOf" srcId="{B9EFFB43-4D54-4D14-A253-A9C88595BA69}" destId="{C357815F-3EA5-4D6D-A1D7-F5F7668AAAAE}" srcOrd="2" destOrd="0" presId="urn:microsoft.com/office/officeart/2005/8/layout/process5"/>
    <dgm:cxn modelId="{AFC18B33-5AB3-416C-A9C6-D87E5CE8EC84}" type="presParOf" srcId="{B9EFFB43-4D54-4D14-A253-A9C88595BA69}" destId="{C7A425BC-669D-4178-81F5-662353C2F615}" srcOrd="3" destOrd="0" presId="urn:microsoft.com/office/officeart/2005/8/layout/process5"/>
    <dgm:cxn modelId="{A6F2D11E-9C0E-4151-9F5E-8C768A95B9F6}" type="presParOf" srcId="{C7A425BC-669D-4178-81F5-662353C2F615}" destId="{4EE1531E-3582-4461-8ECF-5931F66D08B2}" srcOrd="0" destOrd="0" presId="urn:microsoft.com/office/officeart/2005/8/layout/process5"/>
    <dgm:cxn modelId="{DA66ADD8-F34F-4DA4-9C0D-BB3B8FDFA14F}" type="presParOf" srcId="{B9EFFB43-4D54-4D14-A253-A9C88595BA69}" destId="{60D5047D-46B4-4015-AF4C-2B841C41A06F}" srcOrd="4" destOrd="0" presId="urn:microsoft.com/office/officeart/2005/8/layout/process5"/>
    <dgm:cxn modelId="{2C886171-1B43-4911-B98B-FAB06B9A9E9C}" type="presParOf" srcId="{B9EFFB43-4D54-4D14-A253-A9C88595BA69}" destId="{120BDBBA-DF8C-4AAB-89A1-82D7C1D64BD5}" srcOrd="5" destOrd="0" presId="urn:microsoft.com/office/officeart/2005/8/layout/process5"/>
    <dgm:cxn modelId="{0A1A901F-5E9D-43C8-991F-3589CAF8C1B7}" type="presParOf" srcId="{120BDBBA-DF8C-4AAB-89A1-82D7C1D64BD5}" destId="{BC09DA4C-0A51-42C3-B591-8BC8F5527097}" srcOrd="0" destOrd="0" presId="urn:microsoft.com/office/officeart/2005/8/layout/process5"/>
    <dgm:cxn modelId="{871203F5-7BB3-49B1-9387-11D7AD84A04A}" type="presParOf" srcId="{B9EFFB43-4D54-4D14-A253-A9C88595BA69}" destId="{BCDBBB39-7FC1-4C9F-9FFD-3567DB9B9FED}" srcOrd="6" destOrd="0" presId="urn:microsoft.com/office/officeart/2005/8/layout/process5"/>
    <dgm:cxn modelId="{066BF36B-0E73-4AAC-97B5-23165144FB2C}" type="presParOf" srcId="{B9EFFB43-4D54-4D14-A253-A9C88595BA69}" destId="{82516EC8-7F28-46C6-A908-EE4E7E23776E}" srcOrd="7" destOrd="0" presId="urn:microsoft.com/office/officeart/2005/8/layout/process5"/>
    <dgm:cxn modelId="{AEE1A5BD-A927-4B84-8908-BB1FD74EEC11}" type="presParOf" srcId="{82516EC8-7F28-46C6-A908-EE4E7E23776E}" destId="{406348D9-7B66-46BC-BA0E-6F9A8C41563F}" srcOrd="0" destOrd="0" presId="urn:microsoft.com/office/officeart/2005/8/layout/process5"/>
    <dgm:cxn modelId="{26DD07A0-77A0-47D7-BC5D-928B71DB2F25}" type="presParOf" srcId="{B9EFFB43-4D54-4D14-A253-A9C88595BA69}" destId="{01A47061-58F6-45E0-8BA1-2F46B5C8BE23}" srcOrd="8" destOrd="0" presId="urn:microsoft.com/office/officeart/2005/8/layout/process5"/>
    <dgm:cxn modelId="{6174BDD4-FBA3-4137-A767-DE101C3BB571}" type="presParOf" srcId="{B9EFFB43-4D54-4D14-A253-A9C88595BA69}" destId="{DE440419-12E8-4B5D-BB97-65F3603EE058}" srcOrd="9" destOrd="0" presId="urn:microsoft.com/office/officeart/2005/8/layout/process5"/>
    <dgm:cxn modelId="{A3D9A1A7-5C04-4932-B9EC-582C108B893C}" type="presParOf" srcId="{DE440419-12E8-4B5D-BB97-65F3603EE058}" destId="{9AE72088-F513-4EC8-895C-F408A9E9C62B}" srcOrd="0" destOrd="0" presId="urn:microsoft.com/office/officeart/2005/8/layout/process5"/>
    <dgm:cxn modelId="{7043F749-CA95-4B17-B6D7-3890B629A99D}" type="presParOf" srcId="{B9EFFB43-4D54-4D14-A253-A9C88595BA69}" destId="{562BD155-D8D2-4843-A0C3-15B5272B982F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A94A8-02B0-495E-BF85-A430B6E6BAA9}">
      <dsp:nvSpPr>
        <dsp:cNvPr id="0" name=""/>
        <dsp:cNvSpPr/>
      </dsp:nvSpPr>
      <dsp:spPr>
        <a:xfrm>
          <a:off x="0" y="166574"/>
          <a:ext cx="1868887" cy="902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Inquiry creation </a:t>
          </a:r>
          <a:endParaRPr lang="en-US" sz="1700" kern="1200" dirty="0"/>
        </a:p>
      </dsp:txBody>
      <dsp:txXfrm>
        <a:off x="26420" y="192994"/>
        <a:ext cx="1816047" cy="849222"/>
      </dsp:txXfrm>
    </dsp:sp>
    <dsp:sp modelId="{62BDE2D6-4EE4-497F-8F59-275966ACD96A}">
      <dsp:nvSpPr>
        <dsp:cNvPr id="0" name=""/>
        <dsp:cNvSpPr/>
      </dsp:nvSpPr>
      <dsp:spPr>
        <a:xfrm rot="16735">
          <a:off x="2280951" y="147076"/>
          <a:ext cx="992953" cy="8848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280953" y="323393"/>
        <a:ext cx="727509" cy="530889"/>
      </dsp:txXfrm>
    </dsp:sp>
    <dsp:sp modelId="{C357815F-3EA5-4D6D-A1D7-F5F7668AAAAE}">
      <dsp:nvSpPr>
        <dsp:cNvPr id="0" name=""/>
        <dsp:cNvSpPr/>
      </dsp:nvSpPr>
      <dsp:spPr>
        <a:xfrm>
          <a:off x="3742167" y="145895"/>
          <a:ext cx="1390766" cy="836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Auto Sorting</a:t>
          </a:r>
          <a:endParaRPr lang="en-US" sz="1700" kern="1200" dirty="0"/>
        </a:p>
      </dsp:txBody>
      <dsp:txXfrm>
        <a:off x="3766668" y="170396"/>
        <a:ext cx="1341764" cy="787512"/>
      </dsp:txXfrm>
    </dsp:sp>
    <dsp:sp modelId="{C7A425BC-669D-4178-81F5-662353C2F615}">
      <dsp:nvSpPr>
        <dsp:cNvPr id="0" name=""/>
        <dsp:cNvSpPr/>
      </dsp:nvSpPr>
      <dsp:spPr>
        <a:xfrm rot="44838">
          <a:off x="5437873" y="139584"/>
          <a:ext cx="734767" cy="8848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437882" y="315110"/>
        <a:ext cx="514337" cy="530889"/>
      </dsp:txXfrm>
    </dsp:sp>
    <dsp:sp modelId="{60D5047D-46B4-4015-AF4C-2B841C41A06F}">
      <dsp:nvSpPr>
        <dsp:cNvPr id="0" name=""/>
        <dsp:cNvSpPr/>
      </dsp:nvSpPr>
      <dsp:spPr>
        <a:xfrm>
          <a:off x="6519168" y="160109"/>
          <a:ext cx="1981380" cy="8882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Inquiry assignment to FIOs</a:t>
          </a:r>
          <a:endParaRPr lang="en-US" sz="1700" kern="1200" dirty="0"/>
        </a:p>
      </dsp:txBody>
      <dsp:txXfrm>
        <a:off x="6545183" y="186124"/>
        <a:ext cx="1929350" cy="836203"/>
      </dsp:txXfrm>
    </dsp:sp>
    <dsp:sp modelId="{120BDBBA-DF8C-4AAB-89A1-82D7C1D64BD5}">
      <dsp:nvSpPr>
        <dsp:cNvPr id="0" name=""/>
        <dsp:cNvSpPr/>
      </dsp:nvSpPr>
      <dsp:spPr>
        <a:xfrm rot="5331147">
          <a:off x="7195043" y="1128073"/>
          <a:ext cx="774498" cy="8848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7314521" y="1183255"/>
        <a:ext cx="530889" cy="542149"/>
      </dsp:txXfrm>
    </dsp:sp>
    <dsp:sp modelId="{BCDBBB39-7FC1-4C9F-9FFD-3567DB9B9FED}">
      <dsp:nvSpPr>
        <dsp:cNvPr id="0" name=""/>
        <dsp:cNvSpPr/>
      </dsp:nvSpPr>
      <dsp:spPr>
        <a:xfrm>
          <a:off x="6716649" y="2124917"/>
          <a:ext cx="1879662" cy="8704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Inquiry conducted in field</a:t>
          </a:r>
          <a:endParaRPr lang="en-US" sz="1700" kern="1200" dirty="0"/>
        </a:p>
      </dsp:txBody>
      <dsp:txXfrm>
        <a:off x="6742143" y="2150411"/>
        <a:ext cx="1828674" cy="819456"/>
      </dsp:txXfrm>
    </dsp:sp>
    <dsp:sp modelId="{82516EC8-7F28-46C6-A908-EE4E7E23776E}">
      <dsp:nvSpPr>
        <dsp:cNvPr id="0" name=""/>
        <dsp:cNvSpPr/>
      </dsp:nvSpPr>
      <dsp:spPr>
        <a:xfrm rot="10765242">
          <a:off x="6150388" y="2130974"/>
          <a:ext cx="392813" cy="8848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6268229" y="2307341"/>
        <a:ext cx="274969" cy="530889"/>
      </dsp:txXfrm>
    </dsp:sp>
    <dsp:sp modelId="{01A47061-58F6-45E0-8BA1-2F46B5C8BE23}">
      <dsp:nvSpPr>
        <dsp:cNvPr id="0" name=""/>
        <dsp:cNvSpPr/>
      </dsp:nvSpPr>
      <dsp:spPr>
        <a:xfrm>
          <a:off x="4074401" y="2151633"/>
          <a:ext cx="1879662" cy="8704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Data synced with server</a:t>
          </a:r>
          <a:endParaRPr lang="en-US" sz="1700" kern="1200" dirty="0"/>
        </a:p>
      </dsp:txBody>
      <dsp:txXfrm>
        <a:off x="4099895" y="2177127"/>
        <a:ext cx="1828674" cy="819456"/>
      </dsp:txXfrm>
    </dsp:sp>
    <dsp:sp modelId="{DE440419-12E8-4B5D-BB97-65F3603EE058}">
      <dsp:nvSpPr>
        <dsp:cNvPr id="0" name=""/>
        <dsp:cNvSpPr/>
      </dsp:nvSpPr>
      <dsp:spPr>
        <a:xfrm rot="5322692">
          <a:off x="4813563" y="2819925"/>
          <a:ext cx="431723" cy="8848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4762524" y="3046487"/>
        <a:ext cx="530889" cy="302206"/>
      </dsp:txXfrm>
    </dsp:sp>
    <dsp:sp modelId="{562BD155-D8D2-4843-A0C3-15B5272B982F}">
      <dsp:nvSpPr>
        <dsp:cNvPr id="0" name=""/>
        <dsp:cNvSpPr/>
      </dsp:nvSpPr>
      <dsp:spPr>
        <a:xfrm>
          <a:off x="4057311" y="3517450"/>
          <a:ext cx="1978312" cy="10052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Report downloaded from portal</a:t>
          </a:r>
          <a:endParaRPr lang="en-US" sz="1700" kern="1200" dirty="0"/>
        </a:p>
      </dsp:txBody>
      <dsp:txXfrm>
        <a:off x="4086752" y="3546891"/>
        <a:ext cx="1919430" cy="9463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A94A8-02B0-495E-BF85-A430B6E6BAA9}">
      <dsp:nvSpPr>
        <dsp:cNvPr id="0" name=""/>
        <dsp:cNvSpPr/>
      </dsp:nvSpPr>
      <dsp:spPr>
        <a:xfrm>
          <a:off x="17036" y="328075"/>
          <a:ext cx="1620007" cy="714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Inquiry creation on Portal </a:t>
          </a:r>
          <a:endParaRPr lang="en-US" sz="1600" kern="1200" dirty="0"/>
        </a:p>
      </dsp:txBody>
      <dsp:txXfrm>
        <a:off x="37967" y="349006"/>
        <a:ext cx="1578145" cy="672762"/>
      </dsp:txXfrm>
    </dsp:sp>
    <dsp:sp modelId="{62BDE2D6-4EE4-497F-8F59-275966ACD96A}">
      <dsp:nvSpPr>
        <dsp:cNvPr id="0" name=""/>
        <dsp:cNvSpPr/>
      </dsp:nvSpPr>
      <dsp:spPr>
        <a:xfrm>
          <a:off x="1831799" y="413622"/>
          <a:ext cx="727756" cy="6083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1831799" y="535300"/>
        <a:ext cx="545239" cy="365034"/>
      </dsp:txXfrm>
    </dsp:sp>
    <dsp:sp modelId="{C357815F-3EA5-4D6D-A1D7-F5F7668AAAAE}">
      <dsp:nvSpPr>
        <dsp:cNvPr id="0" name=""/>
        <dsp:cNvSpPr/>
      </dsp:nvSpPr>
      <dsp:spPr>
        <a:xfrm>
          <a:off x="2984846" y="276121"/>
          <a:ext cx="1400583" cy="8424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Auto Sorting</a:t>
          </a:r>
          <a:endParaRPr lang="en-US" sz="1600" kern="1200" dirty="0"/>
        </a:p>
      </dsp:txBody>
      <dsp:txXfrm>
        <a:off x="3009520" y="300795"/>
        <a:ext cx="1351235" cy="793071"/>
      </dsp:txXfrm>
    </dsp:sp>
    <dsp:sp modelId="{C7A425BC-669D-4178-81F5-662353C2F615}">
      <dsp:nvSpPr>
        <dsp:cNvPr id="0" name=""/>
        <dsp:cNvSpPr/>
      </dsp:nvSpPr>
      <dsp:spPr>
        <a:xfrm rot="28310">
          <a:off x="4807399" y="366095"/>
          <a:ext cx="713492" cy="6868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807402" y="502613"/>
        <a:ext cx="507443" cy="412098"/>
      </dsp:txXfrm>
    </dsp:sp>
    <dsp:sp modelId="{60D5047D-46B4-4015-AF4C-2B841C41A06F}">
      <dsp:nvSpPr>
        <dsp:cNvPr id="0" name=""/>
        <dsp:cNvSpPr/>
      </dsp:nvSpPr>
      <dsp:spPr>
        <a:xfrm>
          <a:off x="5991029" y="277285"/>
          <a:ext cx="1995366" cy="8945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Inquiry Processed</a:t>
          </a:r>
          <a:endParaRPr lang="en-US" sz="1600" kern="1200" dirty="0"/>
        </a:p>
      </dsp:txBody>
      <dsp:txXfrm>
        <a:off x="6017228" y="303484"/>
        <a:ext cx="1942968" cy="842105"/>
      </dsp:txXfrm>
    </dsp:sp>
    <dsp:sp modelId="{120BDBBA-DF8C-4AAB-89A1-82D7C1D64BD5}">
      <dsp:nvSpPr>
        <dsp:cNvPr id="0" name=""/>
        <dsp:cNvSpPr/>
      </dsp:nvSpPr>
      <dsp:spPr>
        <a:xfrm rot="5400000">
          <a:off x="6900216" y="1202246"/>
          <a:ext cx="663894" cy="7094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-5400000">
        <a:off x="7019338" y="1225008"/>
        <a:ext cx="425650" cy="464726"/>
      </dsp:txXfrm>
    </dsp:sp>
    <dsp:sp modelId="{BCDBBB39-7FC1-4C9F-9FFD-3567DB9B9FED}">
      <dsp:nvSpPr>
        <dsp:cNvPr id="0" name=""/>
        <dsp:cNvSpPr/>
      </dsp:nvSpPr>
      <dsp:spPr>
        <a:xfrm>
          <a:off x="6533498" y="1965947"/>
          <a:ext cx="1892930" cy="87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Data entry / uploading in system</a:t>
          </a:r>
          <a:endParaRPr lang="en-US" sz="1600" kern="1200" dirty="0"/>
        </a:p>
      </dsp:txBody>
      <dsp:txXfrm>
        <a:off x="6559172" y="1991621"/>
        <a:ext cx="1841582" cy="825240"/>
      </dsp:txXfrm>
    </dsp:sp>
    <dsp:sp modelId="{82516EC8-7F28-46C6-A908-EE4E7E23776E}">
      <dsp:nvSpPr>
        <dsp:cNvPr id="0" name=""/>
        <dsp:cNvSpPr/>
      </dsp:nvSpPr>
      <dsp:spPr>
        <a:xfrm rot="10800000">
          <a:off x="5372867" y="1946962"/>
          <a:ext cx="623394" cy="6004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5553002" y="2067052"/>
        <a:ext cx="443259" cy="360270"/>
      </dsp:txXfrm>
    </dsp:sp>
    <dsp:sp modelId="{01A47061-58F6-45E0-8BA1-2F46B5C8BE23}">
      <dsp:nvSpPr>
        <dsp:cNvPr id="0" name=""/>
        <dsp:cNvSpPr/>
      </dsp:nvSpPr>
      <dsp:spPr>
        <a:xfrm>
          <a:off x="3226439" y="1965343"/>
          <a:ext cx="1892930" cy="87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Report available on portal</a:t>
          </a:r>
          <a:endParaRPr lang="en-US" sz="1600" kern="1200" dirty="0"/>
        </a:p>
      </dsp:txBody>
      <dsp:txXfrm>
        <a:off x="3252113" y="1991017"/>
        <a:ext cx="1841582" cy="825240"/>
      </dsp:txXfrm>
    </dsp:sp>
    <dsp:sp modelId="{DE440419-12E8-4B5D-BB97-65F3603EE058}">
      <dsp:nvSpPr>
        <dsp:cNvPr id="0" name=""/>
        <dsp:cNvSpPr/>
      </dsp:nvSpPr>
      <dsp:spPr>
        <a:xfrm rot="5386448">
          <a:off x="3924849" y="2829097"/>
          <a:ext cx="502623" cy="8011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-5400000">
        <a:off x="3935514" y="2978367"/>
        <a:ext cx="480698" cy="351836"/>
      </dsp:txXfrm>
    </dsp:sp>
    <dsp:sp modelId="{562BD155-D8D2-4843-A0C3-15B5272B982F}">
      <dsp:nvSpPr>
        <dsp:cNvPr id="0" name=""/>
        <dsp:cNvSpPr/>
      </dsp:nvSpPr>
      <dsp:spPr>
        <a:xfrm>
          <a:off x="3214043" y="3641408"/>
          <a:ext cx="1930728" cy="823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Report downloaded from portal</a:t>
          </a:r>
          <a:endParaRPr lang="en-US" sz="1600" kern="1200" dirty="0"/>
        </a:p>
      </dsp:txBody>
      <dsp:txXfrm>
        <a:off x="3238173" y="3665538"/>
        <a:ext cx="1882468" cy="775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info.am/eng/it-enabled-service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IT Enable Services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International Credit Information Limited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07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Information </a:t>
            </a:r>
            <a:r>
              <a:rPr lang="en-US" dirty="0" smtClean="0"/>
              <a:t>Services Process Flow Diagram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859621"/>
              </p:ext>
            </p:extLst>
          </p:nvPr>
        </p:nvGraphicFramePr>
        <p:xfrm>
          <a:off x="677863" y="2160588"/>
          <a:ext cx="8596312" cy="455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331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863" y="432524"/>
            <a:ext cx="8596668" cy="656047"/>
          </a:xfrm>
        </p:spPr>
        <p:txBody>
          <a:bodyPr/>
          <a:lstStyle/>
          <a:p>
            <a:r>
              <a:rPr lang="en-US" dirty="0" smtClean="0"/>
              <a:t>Screen Shoots (Dashboard)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63" y="1233713"/>
            <a:ext cx="9525680" cy="5210629"/>
          </a:xfrm>
        </p:spPr>
      </p:pic>
    </p:spTree>
    <p:extLst>
      <p:ext uri="{BB962C8B-B14F-4D97-AF65-F5344CB8AC3E}">
        <p14:creationId xmlns:p14="http://schemas.microsoft.com/office/powerpoint/2010/main" val="3890924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77371"/>
            <a:ext cx="8596668" cy="638629"/>
          </a:xfrm>
        </p:spPr>
        <p:txBody>
          <a:bodyPr>
            <a:normAutofit fontScale="90000"/>
          </a:bodyPr>
          <a:lstStyle/>
          <a:p>
            <a:r>
              <a:rPr lang="en-US" dirty="0"/>
              <a:t>Screen Shoots </a:t>
            </a:r>
            <a:r>
              <a:rPr lang="en-US" dirty="0" smtClean="0"/>
              <a:t>(Inquiries)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65" y="1175655"/>
            <a:ext cx="10097304" cy="5196115"/>
          </a:xfrm>
        </p:spPr>
      </p:pic>
    </p:spTree>
    <p:extLst>
      <p:ext uri="{BB962C8B-B14F-4D97-AF65-F5344CB8AC3E}">
        <p14:creationId xmlns:p14="http://schemas.microsoft.com/office/powerpoint/2010/main" val="1703362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32229"/>
            <a:ext cx="8596668" cy="725714"/>
          </a:xfrm>
        </p:spPr>
        <p:txBody>
          <a:bodyPr/>
          <a:lstStyle/>
          <a:p>
            <a:r>
              <a:rPr lang="en-US" dirty="0"/>
              <a:t>Screen </a:t>
            </a:r>
            <a:r>
              <a:rPr lang="en-US" dirty="0" smtClean="0"/>
              <a:t>Shoots (Inquiry Details)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29" y="812833"/>
            <a:ext cx="6937828" cy="5936846"/>
          </a:xfrm>
        </p:spPr>
      </p:pic>
    </p:spTree>
    <p:extLst>
      <p:ext uri="{BB962C8B-B14F-4D97-AF65-F5344CB8AC3E}">
        <p14:creationId xmlns:p14="http://schemas.microsoft.com/office/powerpoint/2010/main" val="3214235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107" y="1865195"/>
            <a:ext cx="8596668" cy="2215486"/>
          </a:xfrm>
        </p:spPr>
        <p:txBody>
          <a:bodyPr>
            <a:normAutofit/>
          </a:bodyPr>
          <a:lstStyle/>
          <a:p>
            <a:r>
              <a:rPr lang="en-US" dirty="0" smtClean="0"/>
              <a:t>That’</a:t>
            </a:r>
            <a:r>
              <a:rPr lang="en-US" dirty="0"/>
              <a:t>s</a:t>
            </a:r>
            <a:r>
              <a:rPr lang="en-US" dirty="0" smtClean="0"/>
              <a:t> all from us.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Thank you very much for your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223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 enabled Service (ITES)?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7263"/>
            <a:ext cx="8596668" cy="4880291"/>
          </a:xfrm>
        </p:spPr>
        <p:txBody>
          <a:bodyPr>
            <a:normAutofit/>
          </a:bodyPr>
          <a:lstStyle/>
          <a:p>
            <a:r>
              <a:rPr lang="en-US" dirty="0" smtClean="0"/>
              <a:t>IT enabled services, also called web enabled services covers the entire range of operations which exploit information technology for improving efficiency of an organization. </a:t>
            </a:r>
            <a:r>
              <a:rPr lang="en-US" sz="1100" dirty="0" smtClean="0"/>
              <a:t>(IT knowledge portal 2018</a:t>
            </a:r>
            <a:r>
              <a:rPr lang="en-US" sz="1100" dirty="0"/>
              <a:t>, accessed 22 March </a:t>
            </a:r>
            <a:r>
              <a:rPr lang="en-US" sz="1100" dirty="0" smtClean="0"/>
              <a:t>2018 </a:t>
            </a:r>
            <a:r>
              <a:rPr lang="en-US" sz="1100" dirty="0"/>
              <a:t>http://www.itinfo.am/eng/it-enabled-services</a:t>
            </a:r>
            <a:r>
              <a:rPr lang="en-US" sz="1100" dirty="0" smtClean="0"/>
              <a:t>/)</a:t>
            </a:r>
          </a:p>
          <a:p>
            <a:pPr marL="0" indent="0">
              <a:buNone/>
            </a:pPr>
            <a:r>
              <a:rPr lang="en-US" dirty="0" smtClean="0"/>
              <a:t>								OR</a:t>
            </a:r>
          </a:p>
          <a:p>
            <a:r>
              <a:rPr lang="en-US" dirty="0" smtClean="0"/>
              <a:t>information technology that enables the business by improving the quality of service is IT enabled services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(IT knowledge portal 2018, accessed 22 March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2018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http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://www.itinfo.am/eng/it-enabled-services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/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endParaRPr lang="en-US" dirty="0"/>
          </a:p>
          <a:p>
            <a:r>
              <a:rPr lang="en-US" b="1" dirty="0" smtClean="0">
                <a:solidFill>
                  <a:schemeClr val="accent1"/>
                </a:solidFill>
              </a:rPr>
              <a:t>Key IT Enabled Services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Portals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Data Centers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ERP (Enterprise Resource Planning)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Etc. </a:t>
            </a:r>
          </a:p>
        </p:txBody>
      </p:sp>
    </p:spTree>
    <p:extLst>
      <p:ext uri="{BB962C8B-B14F-4D97-AF65-F5344CB8AC3E}">
        <p14:creationId xmlns:p14="http://schemas.microsoft.com/office/powerpoint/2010/main" val="398441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About International Credit Information Limited (ICIL)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ICIL-Pakistan is major Business / Credit Information Database Company. Its database contain almost all public companies , majority of registered and operative private companies and registered partnership firms engage in large scale manufacturing / SMEs , commercial and Service businesses.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ICIL provides a range of services including IT based verification / background screening services and business information services to Pakistan banking industry, corporate sector and the exporter’s community.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05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based verification / background screening </a:t>
            </a:r>
            <a:r>
              <a:rPr lang="en-US" dirty="0" smtClean="0"/>
              <a:t>services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79405"/>
          </a:xfrm>
        </p:spPr>
        <p:txBody>
          <a:bodyPr/>
          <a:lstStyle/>
          <a:p>
            <a:r>
              <a:rPr lang="en-US" dirty="0" smtClean="0"/>
              <a:t>ICIL re-engineered traditional paper based verification to make it </a:t>
            </a:r>
            <a:r>
              <a:rPr lang="en-US" dirty="0" err="1" smtClean="0"/>
              <a:t>IT</a:t>
            </a:r>
            <a:r>
              <a:rPr lang="en-US" dirty="0" smtClean="0"/>
              <a:t> enabled service. GPS and Image capturing, real time data sync and database maintenance are value additions done by ICIL. </a:t>
            </a:r>
            <a:endParaRPr lang="en-US" dirty="0"/>
          </a:p>
          <a:p>
            <a:r>
              <a:rPr lang="en-US" dirty="0" smtClean="0"/>
              <a:t>A portal has been developed to provide IT based verification / background screening services.</a:t>
            </a:r>
          </a:p>
          <a:p>
            <a:r>
              <a:rPr lang="en-US" dirty="0" smtClean="0"/>
              <a:t>Portal gets real time data from field using an android based client application.</a:t>
            </a:r>
          </a:p>
          <a:p>
            <a:r>
              <a:rPr lang="en-US" dirty="0" smtClean="0"/>
              <a:t>Real time data is shared between portal and client (android app) using internet. </a:t>
            </a:r>
          </a:p>
          <a:p>
            <a:r>
              <a:rPr lang="en-US" dirty="0" smtClean="0"/>
              <a:t>Database maintained in our datacenter.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037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based verification / background screening </a:t>
            </a:r>
            <a:r>
              <a:rPr lang="en-US" dirty="0" smtClean="0"/>
              <a:t>services Process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Inquiries are entered into portal by customer.</a:t>
            </a:r>
          </a:p>
          <a:p>
            <a:r>
              <a:rPr lang="en-US" dirty="0" smtClean="0"/>
              <a:t>Inquiries are assigned to relevant branches by system automatically.</a:t>
            </a:r>
          </a:p>
          <a:p>
            <a:r>
              <a:rPr lang="en-US" dirty="0" smtClean="0"/>
              <a:t>Branch supervisor assigns inquiry to Field Investigation officer (FIO) using portal.</a:t>
            </a:r>
          </a:p>
          <a:p>
            <a:r>
              <a:rPr lang="en-US" dirty="0" smtClean="0"/>
              <a:t>Inquiry is conducted in field by FIO and completed. </a:t>
            </a:r>
          </a:p>
          <a:p>
            <a:r>
              <a:rPr lang="en-US" dirty="0" smtClean="0"/>
              <a:t>After completion inquiry is synced from field using internet. As soon as inquiries are synced they reflect on our portal in real time.</a:t>
            </a:r>
          </a:p>
          <a:p>
            <a:r>
              <a:rPr lang="en-US" dirty="0" smtClean="0"/>
              <a:t>Client view and print reports from our portal.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1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based verification / background screening </a:t>
            </a:r>
            <a:r>
              <a:rPr lang="en-US" dirty="0" smtClean="0"/>
              <a:t>services Key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 time data sharing</a:t>
            </a:r>
          </a:p>
          <a:p>
            <a:r>
              <a:rPr lang="en-US" dirty="0" smtClean="0"/>
              <a:t>Capturing GPS Location</a:t>
            </a:r>
          </a:p>
          <a:p>
            <a:r>
              <a:rPr lang="en-US" dirty="0" smtClean="0"/>
              <a:t>Capturing Images</a:t>
            </a:r>
          </a:p>
          <a:p>
            <a:r>
              <a:rPr lang="en-US" dirty="0" smtClean="0"/>
              <a:t>Detailed MIS Reporting</a:t>
            </a:r>
          </a:p>
          <a:p>
            <a:r>
              <a:rPr lang="en-US" dirty="0" smtClean="0"/>
              <a:t>Dashboard</a:t>
            </a:r>
          </a:p>
          <a:p>
            <a:r>
              <a:rPr lang="en-US" dirty="0" smtClean="0"/>
              <a:t>Easily accessible web portal</a:t>
            </a:r>
          </a:p>
          <a:p>
            <a:r>
              <a:rPr lang="en-US" dirty="0" smtClean="0"/>
              <a:t>Data encryption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8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based verification / background screening </a:t>
            </a:r>
            <a:r>
              <a:rPr lang="en-US" dirty="0" smtClean="0"/>
              <a:t>services Process Flow Diagram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1393095"/>
              </p:ext>
            </p:extLst>
          </p:nvPr>
        </p:nvGraphicFramePr>
        <p:xfrm>
          <a:off x="677334" y="2191658"/>
          <a:ext cx="8596312" cy="4522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218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Information Services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9977"/>
            <a:ext cx="8596668" cy="437605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These services are </a:t>
            </a:r>
            <a:r>
              <a:rPr lang="en-US" dirty="0"/>
              <a:t>provided to financial and corporate </a:t>
            </a:r>
            <a:r>
              <a:rPr lang="en-US" dirty="0" smtClean="0"/>
              <a:t>institutes. </a:t>
            </a:r>
            <a:r>
              <a:rPr lang="en-US" dirty="0"/>
              <a:t>Generic scope of these </a:t>
            </a:r>
            <a:r>
              <a:rPr lang="en-US" dirty="0" smtClean="0"/>
              <a:t>services </a:t>
            </a:r>
            <a:r>
              <a:rPr lang="en-US" dirty="0"/>
              <a:t>include gathering of relevant information from different sources, verification of </a:t>
            </a:r>
            <a:r>
              <a:rPr lang="en-US" dirty="0" smtClean="0"/>
              <a:t>provided </a:t>
            </a:r>
            <a:r>
              <a:rPr lang="en-US" dirty="0"/>
              <a:t>information and present </a:t>
            </a:r>
            <a:r>
              <a:rPr lang="en-US" dirty="0" smtClean="0"/>
              <a:t>findings. </a:t>
            </a:r>
          </a:p>
          <a:p>
            <a:pPr marL="0" indent="0" algn="just">
              <a:buNone/>
            </a:pPr>
            <a:endParaRPr lang="en-US" sz="2800" b="1" dirty="0" smtClean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en-US" sz="2800" b="1" dirty="0" smtClean="0">
                <a:solidFill>
                  <a:schemeClr val="accent1"/>
                </a:solidFill>
              </a:rPr>
              <a:t>Application Flow</a:t>
            </a:r>
          </a:p>
          <a:p>
            <a:pPr algn="just"/>
            <a:r>
              <a:rPr lang="en-US" dirty="0" smtClean="0"/>
              <a:t>Inquiries are created by customers using ICIL’s portal.</a:t>
            </a:r>
          </a:p>
          <a:p>
            <a:pPr algn="just"/>
            <a:r>
              <a:rPr lang="en-US" dirty="0" smtClean="0"/>
              <a:t>Inquiries are forwarded to relevant branches by system automatically.</a:t>
            </a:r>
          </a:p>
          <a:p>
            <a:pPr algn="just"/>
            <a:r>
              <a:rPr lang="en-US" dirty="0" smtClean="0"/>
              <a:t>Inquiries are processed and completed.</a:t>
            </a:r>
          </a:p>
          <a:p>
            <a:pPr algn="just"/>
            <a:r>
              <a:rPr lang="en-US" dirty="0" smtClean="0"/>
              <a:t>Data entered / uploaded into the portal.</a:t>
            </a:r>
          </a:p>
          <a:p>
            <a:pPr algn="just"/>
            <a:r>
              <a:rPr lang="en-US" dirty="0" smtClean="0"/>
              <a:t>Reports become available to clients in real time.</a:t>
            </a:r>
          </a:p>
          <a:p>
            <a:pPr algn="just"/>
            <a:r>
              <a:rPr lang="en-US" dirty="0" smtClean="0"/>
              <a:t>Client view / download report from portal.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28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Information </a:t>
            </a:r>
            <a:r>
              <a:rPr lang="en-US" dirty="0" smtClean="0"/>
              <a:t>Services Key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Maintaining Database</a:t>
            </a:r>
          </a:p>
          <a:p>
            <a:r>
              <a:rPr lang="en-US" dirty="0" smtClean="0"/>
              <a:t>Real time data sharing</a:t>
            </a:r>
          </a:p>
          <a:p>
            <a:r>
              <a:rPr lang="en-US" dirty="0" smtClean="0"/>
              <a:t>Data security</a:t>
            </a:r>
          </a:p>
          <a:p>
            <a:r>
              <a:rPr lang="en-US" dirty="0" smtClean="0"/>
              <a:t>Detailed MIS Reporting</a:t>
            </a:r>
          </a:p>
          <a:p>
            <a:r>
              <a:rPr lang="en-US" dirty="0"/>
              <a:t>Easily accessible web portal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907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201</TotalTime>
  <Words>455</Words>
  <Application>Microsoft Office PowerPoint</Application>
  <PresentationFormat>Widescreen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Wingdings</vt:lpstr>
      <vt:lpstr>Wingdings 3</vt:lpstr>
      <vt:lpstr>Facet</vt:lpstr>
      <vt:lpstr>IT Enable Services</vt:lpstr>
      <vt:lpstr>What is IT enabled Service (ITES)?</vt:lpstr>
      <vt:lpstr>About International Credit Information Limited (ICIL) </vt:lpstr>
      <vt:lpstr>IT based verification / background screening services overview</vt:lpstr>
      <vt:lpstr>IT based verification / background screening services Process Flow</vt:lpstr>
      <vt:lpstr>IT based verification / background screening services Key Features</vt:lpstr>
      <vt:lpstr>IT based verification / background screening services Process Flow Diagram</vt:lpstr>
      <vt:lpstr>Business Information Services Overview</vt:lpstr>
      <vt:lpstr>Business Information Services Key Features</vt:lpstr>
      <vt:lpstr>Business Information Services Process Flow Diagram</vt:lpstr>
      <vt:lpstr>Screen Shoots (Dashboard)</vt:lpstr>
      <vt:lpstr>Screen Shoots (Inquiries)</vt:lpstr>
      <vt:lpstr>Screen Shoots (Inquiry Details)</vt:lpstr>
      <vt:lpstr>That’s all from us.  Thank you very much for your time.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Enable Services</dc:title>
  <dc:creator>salman akbar</dc:creator>
  <cp:lastModifiedBy>salman akbar</cp:lastModifiedBy>
  <cp:revision>25</cp:revision>
  <dcterms:created xsi:type="dcterms:W3CDTF">2018-04-04T10:51:24Z</dcterms:created>
  <dcterms:modified xsi:type="dcterms:W3CDTF">2018-04-04T14:16:19Z</dcterms:modified>
</cp:coreProperties>
</file>